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12" r:id="rId1"/>
  </p:sldMasterIdLst>
  <p:notesMasterIdLst>
    <p:notesMasterId r:id="rId5"/>
  </p:notesMasterIdLst>
  <p:handoutMasterIdLst>
    <p:handoutMasterId r:id="rId6"/>
  </p:handoutMasterIdLst>
  <p:sldIdLst>
    <p:sldId id="259" r:id="rId2"/>
    <p:sldId id="262" r:id="rId3"/>
    <p:sldId id="263" r:id="rId4"/>
  </p:sldIdLst>
  <p:sldSz cx="36576000" cy="19202400"/>
  <p:notesSz cx="9271000" cy="7010400"/>
  <p:embeddedFontLst>
    <p:embeddedFont>
      <p:font typeface="Arial Black" panose="020B0A040201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1pPr>
    <a:lvl2pPr marL="1309292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2pPr>
    <a:lvl3pPr marL="2618584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3pPr>
    <a:lvl4pPr marL="3927875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4pPr>
    <a:lvl5pPr marL="5237171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5pPr>
    <a:lvl6pPr marL="6546463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6pPr>
    <a:lvl7pPr marL="7855757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7pPr>
    <a:lvl8pPr marL="9165048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8pPr>
    <a:lvl9pPr marL="10474341" algn="l" defTabSz="2618584" rtl="0" eaLnBrk="1" latinLnBrk="0" hangingPunct="1">
      <a:defRPr sz="5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48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  <p:cmAuthor id="2" name="Tammy Elliott" initials="TE" lastIdx="1" clrIdx="1">
    <p:extLst>
      <p:ext uri="{19B8F6BF-5375-455C-9EA6-DF929625EA0E}">
        <p15:presenceInfo xmlns:p15="http://schemas.microsoft.com/office/powerpoint/2012/main" userId="S::telliott@kfmc.org::a85a8b4b-537d-474a-993a-8298bf9f96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DB95F"/>
    <a:srgbClr val="00529F"/>
    <a:srgbClr val="72CFFE"/>
    <a:srgbClr val="000000"/>
    <a:srgbClr val="FCE762"/>
    <a:srgbClr val="08A1D9"/>
    <a:srgbClr val="434342"/>
    <a:srgbClr val="613318"/>
    <a:srgbClr val="ADD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7" autoAdjust="0"/>
    <p:restoredTop sz="94710" autoAdjust="0"/>
  </p:normalViewPr>
  <p:slideViewPr>
    <p:cSldViewPr>
      <p:cViewPr varScale="1">
        <p:scale>
          <a:sx n="23" d="100"/>
          <a:sy n="23" d="100"/>
        </p:scale>
        <p:origin x="804" y="12"/>
      </p:cViewPr>
      <p:guideLst>
        <p:guide orient="horz" pos="6048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2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2" y="6658663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5CE3-6093-4E9B-9D32-31A39D0740D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82838" y="876300"/>
            <a:ext cx="450532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2595C-9CDD-4E50-9FC1-65CD66D06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1pPr>
    <a:lvl2pPr marL="318714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2pPr>
    <a:lvl3pPr marL="637428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3pPr>
    <a:lvl4pPr marL="956142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4pPr>
    <a:lvl5pPr marL="1274856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5pPr>
    <a:lvl6pPr marL="1593571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6pPr>
    <a:lvl7pPr marL="1912285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7pPr>
    <a:lvl8pPr marL="2230999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8pPr>
    <a:lvl9pPr marL="2549713" algn="l" defTabSz="637428" rtl="0" eaLnBrk="1" latinLnBrk="0" hangingPunct="1">
      <a:defRPr sz="8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7E95A4-D64D-429C-B41D-C733A8953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8082"/>
            <a:ext cx="14236372" cy="12133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C60F0-7C77-4EE7-A825-597628496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802351"/>
            <a:ext cx="365760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764540"/>
            <a:ext cx="12033251" cy="32537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7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199" y="764541"/>
            <a:ext cx="20447000" cy="16388716"/>
          </a:xfrm>
        </p:spPr>
        <p:txBody>
          <a:bodyPr/>
          <a:lstStyle>
            <a:defPPr>
              <a:defRPr kern="1200" smtId="4294967295"/>
            </a:defPPr>
            <a:lvl1pPr>
              <a:defRPr sz="7700"/>
            </a:lvl1pPr>
            <a:lvl2pPr>
              <a:defRPr sz="6709"/>
            </a:lvl2pPr>
            <a:lvl3pPr>
              <a:defRPr sz="5776"/>
            </a:lvl3pPr>
            <a:lvl4pPr>
              <a:defRPr sz="4784"/>
            </a:lvl4pPr>
            <a:lvl5pPr>
              <a:defRPr sz="4784"/>
            </a:lvl5pPr>
            <a:lvl6pPr>
              <a:defRPr sz="4784"/>
            </a:lvl6pPr>
            <a:lvl7pPr>
              <a:defRPr sz="4784"/>
            </a:lvl7pPr>
            <a:lvl8pPr>
              <a:defRPr sz="4784"/>
            </a:lvl8pPr>
            <a:lvl9pPr>
              <a:defRPr sz="47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6" y="4018282"/>
            <a:ext cx="12033251" cy="1313497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384"/>
            </a:lvl1pPr>
            <a:lvl2pPr marL="1095921" indent="0">
              <a:buNone/>
              <a:defRPr sz="2859"/>
            </a:lvl2pPr>
            <a:lvl3pPr marL="2191841" indent="0">
              <a:buNone/>
              <a:defRPr sz="2392"/>
            </a:lvl3pPr>
            <a:lvl4pPr marL="3287761" indent="0">
              <a:buNone/>
              <a:defRPr sz="2159"/>
            </a:lvl4pPr>
            <a:lvl5pPr marL="4383683" indent="0">
              <a:buNone/>
              <a:defRPr sz="2159"/>
            </a:lvl5pPr>
            <a:lvl6pPr marL="5479603" indent="0">
              <a:buNone/>
              <a:defRPr sz="2159"/>
            </a:lvl6pPr>
            <a:lvl7pPr marL="6575525" indent="0">
              <a:buNone/>
              <a:defRPr sz="2159"/>
            </a:lvl7pPr>
            <a:lvl8pPr marL="7671445" indent="0">
              <a:buNone/>
              <a:defRPr sz="2159"/>
            </a:lvl8pPr>
            <a:lvl9pPr marL="8767367" indent="0">
              <a:buNone/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3" y="13441681"/>
            <a:ext cx="21945601" cy="158686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47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3" y="1715772"/>
            <a:ext cx="21945601" cy="115214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700"/>
            </a:lvl1pPr>
            <a:lvl2pPr marL="1095921" indent="0">
              <a:buNone/>
              <a:defRPr sz="6709"/>
            </a:lvl2pPr>
            <a:lvl3pPr marL="2191841" indent="0">
              <a:buNone/>
              <a:defRPr sz="5776"/>
            </a:lvl3pPr>
            <a:lvl4pPr marL="3287761" indent="0">
              <a:buNone/>
              <a:defRPr sz="4784"/>
            </a:lvl4pPr>
            <a:lvl5pPr marL="4383683" indent="0">
              <a:buNone/>
              <a:defRPr sz="4784"/>
            </a:lvl5pPr>
            <a:lvl6pPr marL="5479603" indent="0">
              <a:buNone/>
              <a:defRPr sz="4784"/>
            </a:lvl6pPr>
            <a:lvl7pPr marL="6575525" indent="0">
              <a:buNone/>
              <a:defRPr sz="4784"/>
            </a:lvl7pPr>
            <a:lvl8pPr marL="7671445" indent="0">
              <a:buNone/>
              <a:defRPr sz="4784"/>
            </a:lvl8pPr>
            <a:lvl9pPr marL="8767367" indent="0">
              <a:buNone/>
              <a:defRPr sz="478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3" y="15028548"/>
            <a:ext cx="21945601" cy="225361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384"/>
            </a:lvl1pPr>
            <a:lvl2pPr marL="1095921" indent="0">
              <a:buNone/>
              <a:defRPr sz="2859"/>
            </a:lvl2pPr>
            <a:lvl3pPr marL="2191841" indent="0">
              <a:buNone/>
              <a:defRPr sz="2392"/>
            </a:lvl3pPr>
            <a:lvl4pPr marL="3287761" indent="0">
              <a:buNone/>
              <a:defRPr sz="2159"/>
            </a:lvl4pPr>
            <a:lvl5pPr marL="4383683" indent="0">
              <a:buNone/>
              <a:defRPr sz="2159"/>
            </a:lvl5pPr>
            <a:lvl6pPr marL="5479603" indent="0">
              <a:buNone/>
              <a:defRPr sz="2159"/>
            </a:lvl6pPr>
            <a:lvl7pPr marL="6575525" indent="0">
              <a:buNone/>
              <a:defRPr sz="2159"/>
            </a:lvl7pPr>
            <a:lvl8pPr marL="7671445" indent="0">
              <a:buNone/>
              <a:defRPr sz="2159"/>
            </a:lvl8pPr>
            <a:lvl9pPr marL="8767367" indent="0">
              <a:buNone/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5760" y="2462533"/>
            <a:ext cx="39503349" cy="5242877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5706" y="2462533"/>
            <a:ext cx="117900451" cy="5242877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AD9B59-C986-4271-93DA-FED4D4D876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2600" y="1219200"/>
            <a:ext cx="33528000" cy="1714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75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EA12E43-1874-4157-9621-058FC3B3A9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870400" y="1295400"/>
            <a:ext cx="4541837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519183-86E3-4AE7-88A7-B840678489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765215" y="13106400"/>
            <a:ext cx="11049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Graphic/Data Table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89DD8E7-0FB3-4ED1-8B63-A5FFF40552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75400" y="15240000"/>
            <a:ext cx="4038600" cy="2895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/>
              <a:t>QR code-Added by KFMC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B4DD118-112A-49EF-80A6-08D32D579F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09800" y="4343400"/>
            <a:ext cx="5105400" cy="10896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Add your information, graphs and images here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81C056A5-6BD3-4A67-883C-9F78405CD6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59600" y="4419600"/>
            <a:ext cx="5105400" cy="10896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219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your information, graphs and images here</a:t>
            </a:r>
          </a:p>
          <a:p>
            <a:pPr lvl="0"/>
            <a:endParaRPr lang="en-US" dirty="0"/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755A495C-6D1E-49B6-9244-44D1CEE4D78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4020800" y="4419600"/>
            <a:ext cx="5105400" cy="10896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Add your information, graphs and images here</a:t>
            </a:r>
          </a:p>
          <a:p>
            <a:pPr lvl="0"/>
            <a:endParaRPr lang="en-US" dirty="0"/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2D8481E1-9DED-445B-8C39-57CC6084D1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86800" y="4495800"/>
            <a:ext cx="5105400" cy="108966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219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your information, graphs and images here</a:t>
            </a:r>
          </a:p>
          <a:p>
            <a:pPr lvl="0"/>
            <a:endParaRPr lang="en-US" dirty="0"/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148C1BD0-252C-4B5A-B73E-D3030773B5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0790662" y="4419600"/>
            <a:ext cx="5105400" cy="46482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0" marR="0" lvl="0" indent="0" algn="l" defTabSz="21918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Add your information, graphs and images here</a:t>
            </a:r>
          </a:p>
          <a:p>
            <a:pPr lvl="0"/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20D6010-C117-4080-B1DA-DF3F41707BE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0790662" y="9791700"/>
            <a:ext cx="5105400" cy="4648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710ED0AE-51FB-4DF7-8C63-B76CE56E5C6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6974800" y="13144500"/>
            <a:ext cx="5105400" cy="4648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Add your text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A041D6E-FDAF-48A9-8A78-71DD98A3C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8082"/>
            <a:ext cx="14236372" cy="121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04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C29E-E26F-45F5-8B65-A723E847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63C2C-03E4-4AB1-BC39-89F9889E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4C2D8-6CF4-4E0D-80DA-553B485B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E576C-7DC3-4D40-92BA-A6E3A1F8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76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3" y="12339331"/>
            <a:ext cx="31089601" cy="381381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962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3" y="8138799"/>
            <a:ext cx="31089601" cy="420052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4784">
                <a:solidFill>
                  <a:schemeClr val="tx1">
                    <a:tint val="75000"/>
                  </a:schemeClr>
                </a:solidFill>
              </a:defRPr>
            </a:lvl1pPr>
            <a:lvl2pPr marL="1095921" indent="0">
              <a:buNone/>
              <a:defRPr sz="4317">
                <a:solidFill>
                  <a:schemeClr val="tx1">
                    <a:tint val="75000"/>
                  </a:schemeClr>
                </a:solidFill>
              </a:defRPr>
            </a:lvl2pPr>
            <a:lvl3pPr marL="2191841" indent="0">
              <a:buNone/>
              <a:defRPr sz="3850">
                <a:solidFill>
                  <a:schemeClr val="tx1">
                    <a:tint val="75000"/>
                  </a:schemeClr>
                </a:solidFill>
              </a:defRPr>
            </a:lvl3pPr>
            <a:lvl4pPr marL="3287761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4pPr>
            <a:lvl5pPr marL="4383683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5pPr>
            <a:lvl6pPr marL="5479603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6pPr>
            <a:lvl7pPr marL="6575525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7pPr>
            <a:lvl8pPr marL="7671445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8pPr>
            <a:lvl9pPr marL="8767367" indent="0">
              <a:buNone/>
              <a:defRPr sz="33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5703" y="14339571"/>
            <a:ext cx="78701899" cy="40551737"/>
          </a:xfrm>
        </p:spPr>
        <p:txBody>
          <a:bodyPr/>
          <a:lstStyle>
            <a:defPPr>
              <a:defRPr kern="1200" smtId="4294967295"/>
            </a:defPPr>
            <a:lvl1pPr>
              <a:defRPr sz="6709"/>
            </a:lvl1pPr>
            <a:lvl2pPr>
              <a:defRPr sz="5776"/>
            </a:lvl2pPr>
            <a:lvl3pPr>
              <a:defRPr sz="4784"/>
            </a:lvl3pPr>
            <a:lvl4pPr>
              <a:defRPr sz="4317"/>
            </a:lvl4pPr>
            <a:lvl5pPr>
              <a:defRPr sz="4317"/>
            </a:lvl5pPr>
            <a:lvl6pPr>
              <a:defRPr sz="4317"/>
            </a:lvl6pPr>
            <a:lvl7pPr>
              <a:defRPr sz="4317"/>
            </a:lvl7pPr>
            <a:lvl8pPr>
              <a:defRPr sz="4317"/>
            </a:lvl8pPr>
            <a:lvl9pPr>
              <a:defRPr sz="43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7203" y="14339571"/>
            <a:ext cx="78701899" cy="40551737"/>
          </a:xfrm>
        </p:spPr>
        <p:txBody>
          <a:bodyPr/>
          <a:lstStyle>
            <a:defPPr>
              <a:defRPr kern="1200" smtId="4294967295"/>
            </a:defPPr>
            <a:lvl1pPr>
              <a:defRPr sz="6709"/>
            </a:lvl1pPr>
            <a:lvl2pPr>
              <a:defRPr sz="5776"/>
            </a:lvl2pPr>
            <a:lvl3pPr>
              <a:defRPr sz="4784"/>
            </a:lvl3pPr>
            <a:lvl4pPr>
              <a:defRPr sz="4317"/>
            </a:lvl4pPr>
            <a:lvl5pPr>
              <a:defRPr sz="4317"/>
            </a:lvl5pPr>
            <a:lvl6pPr>
              <a:defRPr sz="4317"/>
            </a:lvl6pPr>
            <a:lvl7pPr>
              <a:defRPr sz="4317"/>
            </a:lvl7pPr>
            <a:lvl8pPr>
              <a:defRPr sz="4317"/>
            </a:lvl8pPr>
            <a:lvl9pPr>
              <a:defRPr sz="43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768987"/>
            <a:ext cx="32918399" cy="3200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4298318"/>
            <a:ext cx="16160751" cy="179133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776" b="1"/>
            </a:lvl1pPr>
            <a:lvl2pPr marL="1095921" indent="0">
              <a:buNone/>
              <a:defRPr sz="4784" b="1"/>
            </a:lvl2pPr>
            <a:lvl3pPr marL="2191841" indent="0">
              <a:buNone/>
              <a:defRPr sz="4317" b="1"/>
            </a:lvl3pPr>
            <a:lvl4pPr marL="3287761" indent="0">
              <a:buNone/>
              <a:defRPr sz="3850" b="1"/>
            </a:lvl4pPr>
            <a:lvl5pPr marL="4383683" indent="0">
              <a:buNone/>
              <a:defRPr sz="3850" b="1"/>
            </a:lvl5pPr>
            <a:lvl6pPr marL="5479603" indent="0">
              <a:buNone/>
              <a:defRPr sz="3850" b="1"/>
            </a:lvl6pPr>
            <a:lvl7pPr marL="6575525" indent="0">
              <a:buNone/>
              <a:defRPr sz="3850" b="1"/>
            </a:lvl7pPr>
            <a:lvl8pPr marL="7671445" indent="0">
              <a:buNone/>
              <a:defRPr sz="3850" b="1"/>
            </a:lvl8pPr>
            <a:lvl9pPr marL="8767367" indent="0">
              <a:buNone/>
              <a:defRPr sz="3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6089651"/>
            <a:ext cx="16160751" cy="11063607"/>
          </a:xfrm>
        </p:spPr>
        <p:txBody>
          <a:bodyPr/>
          <a:lstStyle>
            <a:defPPr>
              <a:defRPr kern="1200" smtId="4294967295"/>
            </a:defPPr>
            <a:lvl1pPr>
              <a:defRPr sz="5776"/>
            </a:lvl1pPr>
            <a:lvl2pPr>
              <a:defRPr sz="4784"/>
            </a:lvl2pPr>
            <a:lvl3pPr>
              <a:defRPr sz="4317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1" y="4298318"/>
            <a:ext cx="16167100" cy="179133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5776" b="1"/>
            </a:lvl1pPr>
            <a:lvl2pPr marL="1095921" indent="0">
              <a:buNone/>
              <a:defRPr sz="4784" b="1"/>
            </a:lvl2pPr>
            <a:lvl3pPr marL="2191841" indent="0">
              <a:buNone/>
              <a:defRPr sz="4317" b="1"/>
            </a:lvl3pPr>
            <a:lvl4pPr marL="3287761" indent="0">
              <a:buNone/>
              <a:defRPr sz="3850" b="1"/>
            </a:lvl4pPr>
            <a:lvl5pPr marL="4383683" indent="0">
              <a:buNone/>
              <a:defRPr sz="3850" b="1"/>
            </a:lvl5pPr>
            <a:lvl6pPr marL="5479603" indent="0">
              <a:buNone/>
              <a:defRPr sz="3850" b="1"/>
            </a:lvl6pPr>
            <a:lvl7pPr marL="6575525" indent="0">
              <a:buNone/>
              <a:defRPr sz="3850" b="1"/>
            </a:lvl7pPr>
            <a:lvl8pPr marL="7671445" indent="0">
              <a:buNone/>
              <a:defRPr sz="3850" b="1"/>
            </a:lvl8pPr>
            <a:lvl9pPr marL="8767367" indent="0">
              <a:buNone/>
              <a:defRPr sz="38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1" y="6089651"/>
            <a:ext cx="16167100" cy="11063607"/>
          </a:xfrm>
        </p:spPr>
        <p:txBody>
          <a:bodyPr/>
          <a:lstStyle>
            <a:defPPr>
              <a:defRPr kern="1200" smtId="4294967295"/>
            </a:defPPr>
            <a:lvl1pPr>
              <a:defRPr sz="5776"/>
            </a:lvl1pPr>
            <a:lvl2pPr>
              <a:defRPr sz="4784"/>
            </a:lvl2pPr>
            <a:lvl3pPr>
              <a:defRPr sz="4317"/>
            </a:lvl3pPr>
            <a:lvl4pPr>
              <a:defRPr sz="3850"/>
            </a:lvl4pPr>
            <a:lvl5pPr>
              <a:defRPr sz="3850"/>
            </a:lvl5pPr>
            <a:lvl6pPr>
              <a:defRPr sz="3850"/>
            </a:lvl6pPr>
            <a:lvl7pPr>
              <a:defRPr sz="3850"/>
            </a:lvl7pPr>
            <a:lvl8pPr>
              <a:defRPr sz="3850"/>
            </a:lvl8pPr>
            <a:lvl9pPr>
              <a:defRPr sz="3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2" y="768987"/>
            <a:ext cx="32918399" cy="32004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4480562"/>
            <a:ext cx="32918399" cy="12672697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17797791"/>
            <a:ext cx="8534400" cy="102235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l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1" y="17797791"/>
            <a:ext cx="11582400" cy="102235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ctr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1" y="17797791"/>
            <a:ext cx="8534400" cy="102235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r">
              <a:defRPr sz="28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6"/>
          <a:stretch>
            <a:fillRect/>
          </a:stretch>
        </p:blipFill>
        <p:spPr>
          <a:xfrm rot="16200000">
            <a:off x="-7804150" y="9055100"/>
            <a:ext cx="8326967" cy="364066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6"/>
          <a:stretch>
            <a:fillRect/>
          </a:stretch>
        </p:blipFill>
        <p:spPr>
          <a:xfrm rot="5400000">
            <a:off x="36053183" y="9055100"/>
            <a:ext cx="8326967" cy="364066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5799668" y="19498734"/>
            <a:ext cx="24976666" cy="903817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5799666" y="19832108"/>
            <a:ext cx="18288000" cy="740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846">
                <a:solidFill>
                  <a:srgbClr val="808080"/>
                </a:solidFill>
              </a:rPr>
              <a:t>Template ID: concludingcider  Size: 48x36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26" r:id="rId2"/>
    <p:sldLayoutId id="2147484225" r:id="rId3"/>
    <p:sldLayoutId id="2147484224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</p:sldLayoutIdLst>
  <p:transition/>
  <p:txStyles>
    <p:titleStyle>
      <a:defPPr>
        <a:defRPr kern="1200" smtId="4294967295"/>
      </a:defPPr>
      <a:lvl1pPr algn="ctr" defTabSz="2191841" rtl="0" eaLnBrk="1" latinLnBrk="0" hangingPunct="1">
        <a:spcBef>
          <a:spcPct val="0"/>
        </a:spcBef>
        <a:buNone/>
        <a:defRPr sz="10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821942" indent="-821942" algn="l" defTabSz="219184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780873" indent="-684953" algn="l" defTabSz="2191841" rtl="0" eaLnBrk="1" latinLnBrk="0" hangingPunct="1">
        <a:spcBef>
          <a:spcPct val="20000"/>
        </a:spcBef>
        <a:buFont typeface="Arial" pitchFamily="34" charset="0"/>
        <a:buChar char="–"/>
        <a:defRPr sz="6709" kern="1200">
          <a:solidFill>
            <a:schemeClr val="tx1"/>
          </a:solidFill>
          <a:latin typeface="+mn-lt"/>
          <a:ea typeface="+mn-ea"/>
          <a:cs typeface="+mn-cs"/>
        </a:defRPr>
      </a:lvl2pPr>
      <a:lvl3pPr marL="2739802" indent="-547961" algn="l" defTabSz="2191841" rtl="0" eaLnBrk="1" latinLnBrk="0" hangingPunct="1">
        <a:spcBef>
          <a:spcPct val="20000"/>
        </a:spcBef>
        <a:buFont typeface="Arial" pitchFamily="34" charset="0"/>
        <a:buChar char="•"/>
        <a:defRPr sz="5776" kern="1200">
          <a:solidFill>
            <a:schemeClr val="tx1"/>
          </a:solidFill>
          <a:latin typeface="+mn-lt"/>
          <a:ea typeface="+mn-ea"/>
          <a:cs typeface="+mn-cs"/>
        </a:defRPr>
      </a:lvl3pPr>
      <a:lvl4pPr marL="3835722" indent="-547961" algn="l" defTabSz="2191841" rtl="0" eaLnBrk="1" latinLnBrk="0" hangingPunct="1">
        <a:spcBef>
          <a:spcPct val="20000"/>
        </a:spcBef>
        <a:buFont typeface="Arial" pitchFamily="34" charset="0"/>
        <a:buChar char="–"/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4931642" indent="-547961" algn="l" defTabSz="2191841" rtl="0" eaLnBrk="1" latinLnBrk="0" hangingPunct="1">
        <a:spcBef>
          <a:spcPct val="20000"/>
        </a:spcBef>
        <a:buFont typeface="Arial" pitchFamily="34" charset="0"/>
        <a:buChar char="»"/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027565" indent="-547961" algn="l" defTabSz="2191841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123486" indent="-547961" algn="l" defTabSz="2191841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8219406" indent="-547961" algn="l" defTabSz="2191841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9315326" indent="-547961" algn="l" defTabSz="2191841" rtl="0" eaLnBrk="1" latinLnBrk="0" hangingPunct="1">
        <a:spcBef>
          <a:spcPct val="20000"/>
        </a:spcBef>
        <a:buFont typeface="Arial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1pPr>
      <a:lvl2pPr marL="1095921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2pPr>
      <a:lvl3pPr marL="2191841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3pPr>
      <a:lvl4pPr marL="3287761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4pPr>
      <a:lvl5pPr marL="4383683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5pPr>
      <a:lvl6pPr marL="5479603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6pPr>
      <a:lvl7pPr marL="6575525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7pPr>
      <a:lvl8pPr marL="7671445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8pPr>
      <a:lvl9pPr marL="8767367" algn="l" defTabSz="2191841" rtl="0" eaLnBrk="1" latinLnBrk="0" hangingPunct="1">
        <a:defRPr sz="43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fmc.org/kansas-health-equity-summit-poster-submissio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1295400" y="1066800"/>
            <a:ext cx="33274000" cy="9586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029">
              <a:spcBef>
                <a:spcPct val="20000"/>
              </a:spcBef>
              <a:defRPr/>
            </a:pPr>
            <a:r>
              <a:rPr lang="en-US" sz="7500" b="1" dirty="0">
                <a:solidFill>
                  <a:srgbClr val="00529F"/>
                </a:solidFill>
                <a:latin typeface="Arial Black" panose="020B0A04020102020204" pitchFamily="34" charset="0"/>
              </a:rPr>
              <a:t>Instructions for Developing a Health Equity Poster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26D5A-41E9-4CD9-B2D6-DB6FD96E226F}"/>
              </a:ext>
            </a:extLst>
          </p:cNvPr>
          <p:cNvSpPr txBox="1"/>
          <p:nvPr/>
        </p:nvSpPr>
        <p:spPr>
          <a:xfrm>
            <a:off x="1905000" y="2895600"/>
            <a:ext cx="32664400" cy="1279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Equity Posters provide an opportunity for you to share your success stories with other organizations so they can learn from your experiences.  To develop a poster of your own, please follow the instructions below: </a:t>
            </a:r>
          </a:p>
          <a:p>
            <a:endParaRPr lang="en-US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Complete the template (slide 2) to tell your story about how you implemented a change in your organization or community to improve health equity or health disparities.  As you do this, make sure you do the following: </a:t>
            </a:r>
          </a:p>
          <a:p>
            <a:pPr marL="2223692" lvl="1" indent="-914400">
              <a:buFont typeface="+mj-lt"/>
              <a:buAutoNum type="alphaLcPeriod"/>
            </a:pPr>
            <a:r>
              <a:rPr lang="en-US" dirty="0"/>
              <a:t>Fill in the blanks, review the example on the template (slide 3), and follow the guidelines below: </a:t>
            </a:r>
          </a:p>
          <a:p>
            <a:pPr marL="3647284" lvl="2" indent="-1028700">
              <a:buFont typeface="+mj-lt"/>
              <a:buAutoNum type="romanLcPeriod"/>
            </a:pPr>
            <a:r>
              <a:rPr lang="en-US" dirty="0"/>
              <a:t>Use the entire space provided and do not leave blank lines.</a:t>
            </a:r>
          </a:p>
          <a:p>
            <a:pPr marL="3647284" lvl="2" indent="-1028700">
              <a:buFont typeface="+mj-lt"/>
              <a:buAutoNum type="romanLcPeriod"/>
            </a:pPr>
            <a:r>
              <a:rPr lang="en-US" dirty="0"/>
              <a:t>Use bullets or numbered lists, as needed.</a:t>
            </a:r>
          </a:p>
          <a:p>
            <a:pPr marL="3647284" lvl="2" indent="-1028700">
              <a:buFont typeface="+mj-lt"/>
              <a:buAutoNum type="romanLcPeriod"/>
            </a:pPr>
            <a:r>
              <a:rPr lang="en-US" dirty="0"/>
              <a:t>Do not change fonts or reposition or change the size of text or image boxes.</a:t>
            </a:r>
          </a:p>
          <a:p>
            <a:pPr marL="3647284" lvl="2" indent="-1028700">
              <a:buFont typeface="+mj-lt"/>
              <a:buAutoNum type="romanLcPeriod"/>
            </a:pPr>
            <a:r>
              <a:rPr lang="en-US" dirty="0"/>
              <a:t>Add a logo, team photo, and/or graphic (e.g. graph, chart, process flow) to help tell your story.  Use high-resolution images/graphics and real data.  Do not use clip art or stock photos. </a:t>
            </a:r>
          </a:p>
          <a:p>
            <a:pPr marL="2337992" lvl="1" indent="-1028700">
              <a:buFont typeface="+mj-lt"/>
              <a:buAutoNum type="alphaLcPeriod"/>
            </a:pPr>
            <a:r>
              <a:rPr lang="en-US" dirty="0"/>
              <a:t>DO NOT include any information or graphics containing personally identifiable information (PII) or personal health information (PHI).</a:t>
            </a:r>
          </a:p>
          <a:p>
            <a:pPr marL="1028700" indent="-1028700">
              <a:buFont typeface="+mj-lt"/>
              <a:buAutoNum type="arabicPeriod"/>
            </a:pPr>
            <a:r>
              <a:rPr lang="en-US" dirty="0"/>
              <a:t>Using the template provided, </a:t>
            </a:r>
            <a:r>
              <a:rPr lang="en-US" dirty="0">
                <a:hlinkClick r:id="rId2"/>
              </a:rPr>
              <a:t>upload</a:t>
            </a:r>
            <a:r>
              <a:rPr lang="en-US" dirty="0"/>
              <a:t> your completed poster by </a:t>
            </a:r>
            <a:r>
              <a:rPr lang="en-US" b="1" dirty="0"/>
              <a:t>Friday, September 29, 2023. </a:t>
            </a:r>
          </a:p>
          <a:p>
            <a:pPr marL="1028700" indent="-1028700">
              <a:buFont typeface="+mj-lt"/>
              <a:buAutoNum type="arabicPeriod"/>
            </a:pPr>
            <a:r>
              <a:rPr lang="en-US" dirty="0"/>
              <a:t>If you have any questions or difficulties using the template, please contact Tammy Elliott at </a:t>
            </a:r>
            <a:r>
              <a:rPr lang="en-US" i="1" dirty="0"/>
              <a:t>telliott@kfmc.org</a:t>
            </a:r>
            <a:r>
              <a:rPr lang="en-US" dirty="0"/>
              <a:t>.</a:t>
            </a:r>
          </a:p>
          <a:p>
            <a:pPr marL="1028700" indent="-10287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504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B4F087-0068-43E8-A98C-27893A8D7D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134168" y="374373"/>
            <a:ext cx="7797306" cy="1846823"/>
          </a:xfrm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FA9-1F43-456B-9B74-8205E32EB05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544799" y="12954000"/>
            <a:ext cx="12091083" cy="518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32616E-5168-4306-921D-78CBB9424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24072" y="15240000"/>
            <a:ext cx="2889927" cy="2895600"/>
          </a:xfrm>
        </p:spPr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211B63-D776-4C18-91BE-F814E7EF59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526" y="3619500"/>
            <a:ext cx="6975474" cy="1451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1F316-8EFB-4348-859B-161D148D4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869400" y="3619500"/>
            <a:ext cx="5766483" cy="88137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39CF0B-9CDD-49B4-B7B6-25244EE5AE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480620" y="3619500"/>
            <a:ext cx="6007780" cy="88137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713D3-A97A-4106-97CA-A7A3B27882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90236" y="3619500"/>
            <a:ext cx="6727512" cy="1451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F2A7B8-8FD6-4EDF-9EB0-BF4CF0F7721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098754" y="3601570"/>
            <a:ext cx="7797307" cy="539002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3C6061-6502-421C-8A3C-1BA238AF732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981282" y="10577968"/>
            <a:ext cx="7914780" cy="3861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B94448-D85D-4DDB-9639-05C12C7658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8098754" y="16048680"/>
            <a:ext cx="4362445" cy="20869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C69BE5-1C46-4A6C-9292-16895E75F8AC}"/>
              </a:ext>
            </a:extLst>
          </p:cNvPr>
          <p:cNvSpPr txBox="1"/>
          <p:nvPr/>
        </p:nvSpPr>
        <p:spPr>
          <a:xfrm>
            <a:off x="679938" y="249496"/>
            <a:ext cx="26955943" cy="7649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94029">
              <a:spcBef>
                <a:spcPct val="20000"/>
              </a:spcBef>
              <a:defRPr/>
            </a:pPr>
            <a:r>
              <a:rPr lang="en-US" sz="6500" b="1" dirty="0">
                <a:solidFill>
                  <a:srgbClr val="FF6700"/>
                </a:solidFill>
                <a:latin typeface="+mn-lt"/>
              </a:rPr>
              <a:t>Poster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AB088A2-9CF1-4D1B-88EF-9F3260BD9AB9}"/>
              </a:ext>
            </a:extLst>
          </p:cNvPr>
          <p:cNvSpPr txBox="1"/>
          <p:nvPr/>
        </p:nvSpPr>
        <p:spPr>
          <a:xfrm>
            <a:off x="644526" y="1244189"/>
            <a:ext cx="26991356" cy="9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434342"/>
                </a:solidFill>
                <a:latin typeface="+mn-lt"/>
                <a:cs typeface="Arial" panose="020B0604020202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2800" dirty="0">
                <a:solidFill>
                  <a:srgbClr val="434342"/>
                </a:solidFill>
                <a:latin typeface="+mn-lt"/>
                <a:cs typeface="Arial" panose="020B0604020202020204" pitchFamily="34" charset="0"/>
              </a:rPr>
              <a:t>Include Organization Name as well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5EE7800-9341-4C93-B31B-A8A3AF0C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6" y="2432065"/>
            <a:ext cx="6975474" cy="581876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rgbClr val="FFFFFF"/>
                </a:solidFill>
              </a:rPr>
              <a:t>Issue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BD15E6E7-76A1-4C17-BCAB-F79101B1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5" y="15085168"/>
            <a:ext cx="4362445" cy="592061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rgbClr val="FFFFFF"/>
                </a:solidFill>
              </a:rPr>
              <a:t>Contact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E0827E1-A997-4DF8-9B32-D84FFA7F9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1282" y="9795408"/>
            <a:ext cx="7832718" cy="592061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rgbClr val="FFFFFF"/>
                </a:solidFill>
              </a:rPr>
              <a:t>Organization Information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2D929-99F3-468F-A89A-689BB5D8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6" y="2411695"/>
            <a:ext cx="7832718" cy="592061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rgbClr val="FFFFFF"/>
                </a:solidFill>
              </a:rPr>
              <a:t>Lessons Learne</a:t>
            </a:r>
            <a:r>
              <a:rPr lang="en-US" sz="3200" b="1" dirty="0">
                <a:solidFill>
                  <a:srgbClr val="FFFFFF"/>
                </a:solidFill>
                <a:latin typeface="Arial   "/>
              </a:rPr>
              <a:t>d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CE14AB2-896D-47CE-9A10-6FE89765E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0620" y="2421880"/>
            <a:ext cx="12155264" cy="592061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rgbClr val="FFFFFF"/>
                </a:solidFill>
              </a:rPr>
              <a:t>Results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88118D7-B15D-4D59-A4D0-EADB7555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194" y="2421880"/>
            <a:ext cx="6727512" cy="581876"/>
          </a:xfrm>
          <a:prstGeom prst="rect">
            <a:avLst/>
          </a:prstGeom>
          <a:solidFill>
            <a:srgbClr val="00529F"/>
          </a:solidFill>
          <a:ln w="12700">
            <a:noFill/>
            <a:miter lim="800000"/>
          </a:ln>
          <a:effectLst/>
        </p:spPr>
        <p:txBody>
          <a:bodyPr wrap="none" lIns="79990" tIns="0" rIns="79990" bIns="0" anchor="ctr" anchorCtr="0"/>
          <a:lstStyle>
            <a:defPPr>
              <a:defRPr kern="1200" smtId="4294967295"/>
            </a:defPPr>
          </a:lstStyle>
          <a:p>
            <a:pPr algn="ctr" defTabSz="2743254">
              <a:defRPr/>
            </a:pPr>
            <a:r>
              <a:rPr lang="en-US" sz="4000" b="1" dirty="0">
                <a:solidFill>
                  <a:schemeClr val="bg1"/>
                </a:solidFill>
              </a:rPr>
              <a:t>Project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66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9FDCE4-F209-4E61-BCBC-34C43980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9"/>
            <a:ext cx="36211698" cy="189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13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ncludingcider|09-2018"/>
</p:tagLst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272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 Black</vt:lpstr>
      <vt:lpstr>Arial</vt:lpstr>
      <vt:lpstr>Calibri</vt:lpstr>
      <vt:lpstr>Arial   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Tammy Elliott</cp:lastModifiedBy>
  <cp:revision>41</cp:revision>
  <cp:lastPrinted>2011-01-21T18:13:44Z</cp:lastPrinted>
  <dcterms:modified xsi:type="dcterms:W3CDTF">2023-05-25T11:57:56Z</dcterms:modified>
  <cp:category>science research poster</cp:category>
</cp:coreProperties>
</file>